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8" r:id="rId3"/>
    <p:sldId id="267" r:id="rId4"/>
    <p:sldId id="266" r:id="rId5"/>
    <p:sldId id="269" r:id="rId6"/>
    <p:sldId id="265" r:id="rId7"/>
    <p:sldId id="274" r:id="rId8"/>
    <p:sldId id="270" r:id="rId9"/>
    <p:sldId id="276" r:id="rId10"/>
    <p:sldId id="275" r:id="rId11"/>
    <p:sldId id="256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7E99F-BC7C-4562-8D0B-75FC1FA2D1D2}" v="6" dt="2023-06-12T17:01:53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1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4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2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5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22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7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15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5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1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1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8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4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EFE97A4F-BD26-A713-E369-FF1E3EF21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7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87E3B4C-A5D0-2B73-F883-35E219CFC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2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95505D5-0C0F-DD76-7CB5-607B83F5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62"/>
            <a:ext cx="9144000" cy="6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ap, diagram, font&#10;&#10;Description automatically generated">
            <a:extLst>
              <a:ext uri="{FF2B5EF4-FFF2-40B4-BE49-F238E27FC236}">
                <a16:creationId xmlns:a16="http://schemas.microsoft.com/office/drawing/2014/main" id="{507FC0D6-47BF-09BA-C13A-185F7B6BC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C5636145-B649-690A-4984-EFB4C4AB7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ircle&#10;&#10;Description automatically generated">
            <a:extLst>
              <a:ext uri="{FF2B5EF4-FFF2-40B4-BE49-F238E27FC236}">
                <a16:creationId xmlns:a16="http://schemas.microsoft.com/office/drawing/2014/main" id="{FFE7F5D8-80FD-8565-FA73-972F7FAB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D0A2A9F-926B-A514-02B6-E98FEFA3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AF2988-FAF3-A294-F6E3-86DB447A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A675EDF9-81FC-6A2D-3421-E88FE43B8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39A8D9A-7EAC-898F-191C-B00640752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9DE72592-7BEC-B4FE-EF9C-E546CC81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map, font&#10;&#10;Description automatically generated">
            <a:extLst>
              <a:ext uri="{FF2B5EF4-FFF2-40B4-BE49-F238E27FC236}">
                <a16:creationId xmlns:a16="http://schemas.microsoft.com/office/drawing/2014/main" id="{C10574D3-E49B-0EFB-422E-A508F49B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0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Clay</dc:creator>
  <cp:lastModifiedBy>Jacqueline Clay</cp:lastModifiedBy>
  <cp:revision>8</cp:revision>
  <dcterms:created xsi:type="dcterms:W3CDTF">2023-06-12T15:51:46Z</dcterms:created>
  <dcterms:modified xsi:type="dcterms:W3CDTF">2023-07-20T12:13:09Z</dcterms:modified>
</cp:coreProperties>
</file>